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19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21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8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42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70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49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84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58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4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25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68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59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60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xmlns="" id="{400E2EA3-0B3D-4A99-A3BC-EF642F290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972" y="5410140"/>
            <a:ext cx="3414056" cy="137171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xmlns="" id="{4E89F4FB-4BE2-457C-AD0F-AAB694E8E4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484" t="12023" r="35400" b="10749"/>
          <a:stretch/>
        </p:blipFill>
        <p:spPr>
          <a:xfrm>
            <a:off x="428835" y="1907397"/>
            <a:ext cx="6000330" cy="8952271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xmlns="" id="{AAC7E2CB-02D7-4B5D-A7F5-06EFEADF2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297" y="1055619"/>
            <a:ext cx="3392590" cy="1304124"/>
          </a:xfrm>
        </p:spPr>
        <p:txBody>
          <a:bodyPr/>
          <a:lstStyle/>
          <a:p>
            <a:pPr lvl="0">
              <a:spcBef>
                <a:spcPts val="750"/>
              </a:spcBef>
            </a:pPr>
            <a:r>
              <a:rPr lang="en-US" altLang="ja-JP" sz="1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  <a:cs typeface="+mn-cs"/>
              </a:rPr>
              <a:t>2016</a:t>
            </a:r>
            <a:r>
              <a:rPr lang="ja-JP" altLang="en-US" sz="1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  <a:cs typeface="+mn-cs"/>
              </a:rPr>
              <a:t>年度国民健康栄耀調査での歯科口腔保健の結果概要</a:t>
            </a:r>
            <a:br>
              <a:rPr lang="ja-JP" altLang="en-US" sz="18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  <a:cs typeface="+mn-cs"/>
              </a:rPr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4547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2016年度国民健康栄耀調査での歯科口腔保健の結果概要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2018年度国民健康栄耀調査での歯科口腔保健の結果概要</dc:title>
  <dc:creator>note8020</dc:creator>
  <cp:lastModifiedBy>山口 敦</cp:lastModifiedBy>
  <cp:revision>2</cp:revision>
  <cp:lastPrinted>2020-02-13T07:28:35Z</cp:lastPrinted>
  <dcterms:created xsi:type="dcterms:W3CDTF">2020-02-13T07:27:36Z</dcterms:created>
  <dcterms:modified xsi:type="dcterms:W3CDTF">2020-02-26T09:55:20Z</dcterms:modified>
</cp:coreProperties>
</file>