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9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21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8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2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0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9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84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58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4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25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6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9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A5188E1-D0DB-4AC8-A768-B5718C465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93" y="897193"/>
            <a:ext cx="3539614" cy="707923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2017</a:t>
            </a:r>
            <a:r>
              <a:rPr lang="ja-JP" altLang="en-US" sz="1800" dirty="0"/>
              <a:t>年度国民健康栄耀調査での歯科口腔保健の結果概要</a:t>
            </a: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F9BD20DE-2E4F-4839-B98C-41B2ED1A7C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14" t="11064" r="34803" b="14572"/>
          <a:stretch/>
        </p:blipFill>
        <p:spPr>
          <a:xfrm>
            <a:off x="393294" y="1605116"/>
            <a:ext cx="6287726" cy="898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0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2018年度国民健康栄耀調査での歯科口腔保健の結果概要</dc:title>
  <dc:creator>note8020</dc:creator>
  <cp:lastModifiedBy>山口 敦</cp:lastModifiedBy>
  <cp:revision>2</cp:revision>
  <cp:lastPrinted>2020-02-13T07:28:35Z</cp:lastPrinted>
  <dcterms:created xsi:type="dcterms:W3CDTF">2020-02-13T07:27:36Z</dcterms:created>
  <dcterms:modified xsi:type="dcterms:W3CDTF">2020-02-26T09:55:36Z</dcterms:modified>
</cp:coreProperties>
</file>