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3" d="100"/>
          <a:sy n="53" d="100"/>
        </p:scale>
        <p:origin x="19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218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80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424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701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5491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84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583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414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250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688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596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57DBE-AC25-4C5F-A6BC-139AC1A67666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4EECA-BE65-49E5-A661-9260B44A3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3609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C1A1C5D3-C053-4EE9-BE1A-419B6E27CC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6858000" cy="1219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xmlns="" id="{A3473CF9-37EB-43E7-89EF-D2D1C53D1D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70783" y="394085"/>
            <a:ext cx="4716433" cy="2369127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437AB947-F5FE-4AE6-9E24-F817EFBE81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6749" y="551720"/>
            <a:ext cx="3573457" cy="1544575"/>
          </a:xfrm>
        </p:spPr>
        <p:txBody>
          <a:bodyPr anchor="ctr">
            <a:normAutofit/>
          </a:bodyPr>
          <a:lstStyle/>
          <a:p>
            <a:r>
              <a:rPr kumimoji="1" lang="en-US" altLang="ja-JP" sz="1800" dirty="0"/>
              <a:t>2018</a:t>
            </a:r>
            <a:r>
              <a:rPr kumimoji="1" lang="ja-JP" altLang="en-US" sz="1800" dirty="0"/>
              <a:t>年度国民健康栄耀調査での歯科口腔保健の結果概要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xmlns="" id="{586B4EF9-43BA-4655-A6FF-1D8E21574C9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396749" y="2153612"/>
            <a:ext cx="4064501" cy="12192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xmlns="" id="{1495A86C-1C71-470A-A383-FDBB4D0CB62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399" t="4377" r="30107" b="7307"/>
          <a:stretch/>
        </p:blipFill>
        <p:spPr>
          <a:xfrm>
            <a:off x="607415" y="2096295"/>
            <a:ext cx="5643167" cy="728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19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2018年度国民健康栄耀調査での歯科口腔保健の結果概要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2018年度国民健康栄耀調査での歯科口腔保健の結果概要</dc:title>
  <dc:creator>note8020</dc:creator>
  <cp:lastModifiedBy>山口 敦</cp:lastModifiedBy>
  <cp:revision>2</cp:revision>
  <cp:lastPrinted>2020-02-13T07:28:35Z</cp:lastPrinted>
  <dcterms:created xsi:type="dcterms:W3CDTF">2020-02-13T07:27:36Z</dcterms:created>
  <dcterms:modified xsi:type="dcterms:W3CDTF">2020-02-26T09:55:52Z</dcterms:modified>
</cp:coreProperties>
</file>