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8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2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4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5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5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6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7DBE-AC25-4C5F-A6BC-139AC1A67666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58AB6-C9B5-4C97-849C-273B82B9B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75" y="649114"/>
            <a:ext cx="5915025" cy="13124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2019</a:t>
            </a:r>
            <a:r>
              <a:rPr kumimoji="1" lang="ja-JP" altLang="en-US" sz="3200" dirty="0"/>
              <a:t>年度国民健康栄耀調査での歯科口腔保健の結果概要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ACF3F4-0A2B-4048-AEFC-B47610F9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33E5A61-506C-4301-A92B-A1421EC490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80" t="13091" r="27864" b="11896"/>
          <a:stretch/>
        </p:blipFill>
        <p:spPr>
          <a:xfrm>
            <a:off x="176520" y="2151713"/>
            <a:ext cx="6504960" cy="928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98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2019年度国民健康栄耀調査での歯科口腔保健の結果概要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2018年度国民健康栄耀調査での歯科口腔保健の結果概要</dc:title>
  <dc:creator>note8020</dc:creator>
  <cp:lastModifiedBy>hideyuki.kamijo</cp:lastModifiedBy>
  <cp:revision>3</cp:revision>
  <cp:lastPrinted>2020-02-13T07:28:35Z</cp:lastPrinted>
  <dcterms:created xsi:type="dcterms:W3CDTF">2020-02-13T07:27:36Z</dcterms:created>
  <dcterms:modified xsi:type="dcterms:W3CDTF">2021-10-13T05:55:50Z</dcterms:modified>
</cp:coreProperties>
</file>