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</p:sldIdLst>
  <p:sldSz cx="6858000" cy="12192000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49" d="100"/>
          <a:sy n="49" d="100"/>
        </p:scale>
        <p:origin x="114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57DBE-AC25-4C5F-A6BC-139AC1A67666}" type="datetimeFigureOut">
              <a:rPr kumimoji="1" lang="ja-JP" altLang="en-US" smtClean="0"/>
              <a:t>2025/10/30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4EECA-BE65-49E5-A661-9260B44A3D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52181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57DBE-AC25-4C5F-A6BC-139AC1A67666}" type="datetimeFigureOut">
              <a:rPr kumimoji="1" lang="ja-JP" altLang="en-US" smtClean="0"/>
              <a:t>2025/10/30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4EECA-BE65-49E5-A661-9260B44A3D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180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57DBE-AC25-4C5F-A6BC-139AC1A67666}" type="datetimeFigureOut">
              <a:rPr kumimoji="1" lang="ja-JP" altLang="en-US" smtClean="0"/>
              <a:t>2025/10/30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4EECA-BE65-49E5-A661-9260B44A3D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94243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57DBE-AC25-4C5F-A6BC-139AC1A67666}" type="datetimeFigureOut">
              <a:rPr kumimoji="1" lang="ja-JP" altLang="en-US" smtClean="0"/>
              <a:t>2025/10/30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4EECA-BE65-49E5-A661-9260B44A3D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7701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57DBE-AC25-4C5F-A6BC-139AC1A67666}" type="datetimeFigureOut">
              <a:rPr kumimoji="1" lang="ja-JP" altLang="en-US" smtClean="0"/>
              <a:t>2025/10/30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4EECA-BE65-49E5-A661-9260B44A3D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5491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57DBE-AC25-4C5F-A6BC-139AC1A67666}" type="datetimeFigureOut">
              <a:rPr kumimoji="1" lang="ja-JP" altLang="en-US" smtClean="0"/>
              <a:t>2025/10/30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4EECA-BE65-49E5-A661-9260B44A3D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3844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57DBE-AC25-4C5F-A6BC-139AC1A67666}" type="datetimeFigureOut">
              <a:rPr kumimoji="1" lang="ja-JP" altLang="en-US" smtClean="0"/>
              <a:t>2025/10/30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4EECA-BE65-49E5-A661-9260B44A3D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0583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57DBE-AC25-4C5F-A6BC-139AC1A67666}" type="datetimeFigureOut">
              <a:rPr kumimoji="1" lang="ja-JP" altLang="en-US" smtClean="0"/>
              <a:t>2025/10/30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4EECA-BE65-49E5-A661-9260B44A3D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1414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57DBE-AC25-4C5F-A6BC-139AC1A67666}" type="datetimeFigureOut">
              <a:rPr kumimoji="1" lang="ja-JP" altLang="en-US" smtClean="0"/>
              <a:t>2025/10/30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4EECA-BE65-49E5-A661-9260B44A3D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7250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57DBE-AC25-4C5F-A6BC-139AC1A67666}" type="datetimeFigureOut">
              <a:rPr kumimoji="1" lang="ja-JP" altLang="en-US" smtClean="0"/>
              <a:t>2025/10/30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4EECA-BE65-49E5-A661-9260B44A3D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5688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57DBE-AC25-4C5F-A6BC-139AC1A67666}" type="datetimeFigureOut">
              <a:rPr kumimoji="1" lang="ja-JP" altLang="en-US" smtClean="0"/>
              <a:t>2025/10/30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4EECA-BE65-49E5-A661-9260B44A3D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6596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457DBE-AC25-4C5F-A6BC-139AC1A67666}" type="datetimeFigureOut">
              <a:rPr kumimoji="1" lang="ja-JP" altLang="en-US" smtClean="0"/>
              <a:t>2025/10/30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84EECA-BE65-49E5-A661-9260B44A3D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3609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26B5216-5432-7A8C-7D99-B142080B1C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6A456F33-B36B-A877-1E16-C2CFC6F0A4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7688" y="439564"/>
            <a:ext cx="6110287" cy="1170161"/>
          </a:xfrm>
        </p:spPr>
        <p:txBody>
          <a:bodyPr>
            <a:normAutofit/>
          </a:bodyPr>
          <a:lstStyle/>
          <a:p>
            <a:r>
              <a:rPr lang="en-US" altLang="ja-JP" sz="3200" dirty="0"/>
              <a:t>2022</a:t>
            </a:r>
            <a:r>
              <a:rPr lang="ja-JP" altLang="en-US" sz="3200" dirty="0"/>
              <a:t>年度国民健康栄養調査での歯科口腔保健の結果概要</a:t>
            </a:r>
            <a:endParaRPr kumimoji="1" lang="ja-JP" altLang="en-US" sz="3200" dirty="0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xmlns="" id="{4E8DD87D-B541-9FD1-A07E-72F3CD3EF8F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442" t="20991" r="37361" b="16865"/>
          <a:stretch>
            <a:fillRect/>
          </a:stretch>
        </p:blipFill>
        <p:spPr>
          <a:xfrm>
            <a:off x="131649" y="2171701"/>
            <a:ext cx="6594701" cy="9144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8126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14</Words>
  <Application>Microsoft Office PowerPoint</Application>
  <PresentationFormat>ワイド画面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游ゴシック</vt:lpstr>
      <vt:lpstr>游ゴシック Light</vt:lpstr>
      <vt:lpstr>Arial</vt:lpstr>
      <vt:lpstr>Calibri</vt:lpstr>
      <vt:lpstr>Calibri Light</vt:lpstr>
      <vt:lpstr>Office テーマ</vt:lpstr>
      <vt:lpstr>2022年度国民健康栄養調査での歯科口腔保健の結果概要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2018年度国民健康栄耀調査での歯科口腔保健の結果概要</dc:title>
  <dc:creator>note8020</dc:creator>
  <cp:lastModifiedBy>佐野正人</cp:lastModifiedBy>
  <cp:revision>7</cp:revision>
  <cp:lastPrinted>2025-10-29T06:06:42Z</cp:lastPrinted>
  <dcterms:created xsi:type="dcterms:W3CDTF">2020-02-13T07:27:36Z</dcterms:created>
  <dcterms:modified xsi:type="dcterms:W3CDTF">2025-10-30T05:35:36Z</dcterms:modified>
</cp:coreProperties>
</file>