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12192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9" d="100"/>
          <a:sy n="49" d="100"/>
        </p:scale>
        <p:origin x="11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218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80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424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70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491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84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58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141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25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68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596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360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xmlns="" id="{3F865888-1F96-8022-78EC-70A7A3F23D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6111" t="27520" r="37500" b="11709"/>
          <a:stretch>
            <a:fillRect/>
          </a:stretch>
        </p:blipFill>
        <p:spPr>
          <a:xfrm>
            <a:off x="99161" y="1664470"/>
            <a:ext cx="6659678" cy="8622530"/>
          </a:xfrm>
          <a:prstGeom prst="rect">
            <a:avLst/>
          </a:prstGeom>
        </p:spPr>
      </p:pic>
      <p:sp>
        <p:nvSpPr>
          <p:cNvPr id="6" name="タイトル 1">
            <a:extLst>
              <a:ext uri="{FF2B5EF4-FFF2-40B4-BE49-F238E27FC236}">
                <a16:creationId xmlns:a16="http://schemas.microsoft.com/office/drawing/2014/main" xmlns="" id="{CD736FD6-F73E-BA8C-E7EC-7CDA57194AFE}"/>
              </a:ext>
            </a:extLst>
          </p:cNvPr>
          <p:cNvSpPr txBox="1">
            <a:spLocks/>
          </p:cNvSpPr>
          <p:nvPr/>
        </p:nvSpPr>
        <p:spPr>
          <a:xfrm>
            <a:off x="400049" y="119577"/>
            <a:ext cx="5915025" cy="10234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dirty="0"/>
              <a:t>2023</a:t>
            </a:r>
            <a:r>
              <a:rPr lang="ja-JP" altLang="en-US" sz="3200" dirty="0"/>
              <a:t>年度国民健康栄養</a:t>
            </a:r>
            <a:r>
              <a:rPr lang="en-US" altLang="ja-JP" sz="3200" dirty="0"/>
              <a:t>	</a:t>
            </a:r>
            <a:r>
              <a:rPr lang="ja-JP" altLang="en-US" sz="3200" dirty="0"/>
              <a:t>調査での歯科口腔保健の結果概要</a:t>
            </a:r>
          </a:p>
        </p:txBody>
      </p:sp>
    </p:spTree>
    <p:extLst>
      <p:ext uri="{BB962C8B-B14F-4D97-AF65-F5344CB8AC3E}">
        <p14:creationId xmlns:p14="http://schemas.microsoft.com/office/powerpoint/2010/main" val="1695195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2018年度国民健康栄耀調査での歯科口腔保健の結果概要</dc:title>
  <dc:creator>note8020</dc:creator>
  <cp:lastModifiedBy>佐野正人</cp:lastModifiedBy>
  <cp:revision>8</cp:revision>
  <cp:lastPrinted>2025-10-29T06:06:42Z</cp:lastPrinted>
  <dcterms:created xsi:type="dcterms:W3CDTF">2020-02-13T07:27:36Z</dcterms:created>
  <dcterms:modified xsi:type="dcterms:W3CDTF">2025-10-30T05:35:50Z</dcterms:modified>
</cp:coreProperties>
</file>